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4" Type="http://schemas.openxmlformats.org/officeDocument/2006/relationships/slideMaster" Target="slideMasters/slideMaster1.xml"/><Relationship Id="rId3" Type="http://schemas.openxmlformats.org/officeDocument/2006/relationships/tableStyles" Target="tableStyles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7" name="Shape 9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e de titr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re et texte vertical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itre vertical et text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re et contenu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Titre de section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eux contenu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is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re seul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Vid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u avec légen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 avec légende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5" name="Shape 6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6" name="Shape 6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3" Type="http://schemas.openxmlformats.org/officeDocument/2006/relationships/slideLayout" Target="../slideLayouts/slideLayout3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indent="-76200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indent="-101600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indent="-114300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indent="-114300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indent="-114300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indent="-114300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indent="-114300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indent="-114300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/>
        </p:txBody>
      </p:sp>
      <p:sp>
        <p:nvSpPr>
          <p:cNvPr id="7" name="Shape 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" name="Shape 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>
            <a:lvl1pPr indent="0" marL="0" marR="0" rtl="0" algn="r">
              <a:spcBef>
                <a:spcPts val="0"/>
              </a:spcBef>
              <a:buNone/>
              <a:defRPr b="0" baseline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indent="0" lvl="0" mar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r-BE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00.png"/><Relationship Id="rId3" Type="http://schemas.openxmlformats.org/officeDocument/2006/relationships/image" Target="../media/image01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238275" y="1807425"/>
            <a:ext cx="7167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Turnier “Tournoi de la Vierge”</a:t>
            </a:r>
            <a:r>
              <a:rPr b="1" baseline="0" i="0" lang="fr-BE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: 1</a:t>
            </a:r>
            <a:r>
              <a:rPr b="1" lang="fr-BE" sz="24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3-16 August in Lüttich</a:t>
            </a:r>
          </a:p>
        </p:txBody>
      </p:sp>
      <p:sp>
        <p:nvSpPr>
          <p:cNvPr id="81" name="Shape 81"/>
          <p:cNvSpPr/>
          <p:nvPr/>
        </p:nvSpPr>
        <p:spPr>
          <a:xfrm>
            <a:off x="4562625" y="2392125"/>
            <a:ext cx="2941499" cy="1811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1" sz="1500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Was?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i="1" lang="fr-BE" sz="15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FIDE offiziell anerkenntes Turnier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7 Runden 1.30 St. + 30 Sek./Zug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Voranmeldung: 15€ vor 10/08 oder Anmeldung: 20€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Preise: 125% der Einschreibungen</a:t>
            </a:r>
          </a:p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baseline="0" i="0" sz="15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4592174" y="4333600"/>
            <a:ext cx="2941499" cy="1409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Sonntag 16.08 um 11 Uhr: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i="1" lang="fr-BE" sz="15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Turnier für Anfänger (-1400 Elo) </a:t>
            </a:r>
            <a:br>
              <a:rPr i="1" lang="fr-BE" sz="1500" u="sng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9 Runden 15 Min.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Anmeldung: 5€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Preise: 100% der Einschreibungen  </a:t>
            </a:r>
          </a:p>
        </p:txBody>
      </p:sp>
      <p:sp>
        <p:nvSpPr>
          <p:cNvPr id="83" name="Shape 83"/>
          <p:cNvSpPr/>
          <p:nvPr/>
        </p:nvSpPr>
        <p:spPr>
          <a:xfrm>
            <a:off x="155575" y="-144463"/>
            <a:ext cx="304799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b="0" baseline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4" name="Shape 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496156" y="1661565"/>
            <a:ext cx="1843200" cy="19527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Shape 85"/>
          <p:cNvSpPr/>
          <p:nvPr/>
        </p:nvSpPr>
        <p:spPr>
          <a:xfrm>
            <a:off x="1546875" y="5873075"/>
            <a:ext cx="9009000" cy="8576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Informationen</a:t>
            </a:r>
            <a:r>
              <a:rPr lang="fr-BE" sz="15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info@crelel.be / Pascal Woyave 0471 19 20 55 / Ph. Collignon 0491 94 00 43 / </a:t>
            </a: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www.crelel.be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Turnierleiter: Bertrand Terwagne  0474 29 56 80 / Thomas Biot 0470 20 76 84</a:t>
            </a:r>
            <a:b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(Vor)anmeldung: Bankkonto: IBAN BE94 0682-2700-7814, Mitteilung: Name und Vorname</a:t>
            </a:r>
          </a:p>
        </p:txBody>
      </p:sp>
      <p:sp>
        <p:nvSpPr>
          <p:cNvPr id="86" name="Shape 86"/>
          <p:cNvSpPr/>
          <p:nvPr/>
        </p:nvSpPr>
        <p:spPr>
          <a:xfrm>
            <a:off x="7586725" y="2392125"/>
            <a:ext cx="2987100" cy="11378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Wo?</a:t>
            </a:r>
          </a:p>
          <a:p>
            <a:pPr lvl="0" rtl="0">
              <a:spcBef>
                <a:spcPts val="0"/>
              </a:spcBef>
              <a:buSzPct val="25000"/>
              <a:buNone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CRELEL : rue Rennequin Sualem 13 BE-4000 Lüttich </a:t>
            </a:r>
            <a:b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Parkmöglichkeit</a:t>
            </a:r>
          </a:p>
        </p:txBody>
      </p:sp>
      <p:sp>
        <p:nvSpPr>
          <p:cNvPr id="87" name="Shape 87"/>
          <p:cNvSpPr/>
          <p:nvPr/>
        </p:nvSpPr>
        <p:spPr>
          <a:xfrm>
            <a:off x="7614375" y="3614275"/>
            <a:ext cx="2941499" cy="21168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73333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Und dann auch: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Trinken und Imbissen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Barbecue auf Sonntag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Erstes Brett live im Internet 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Servierbrett mit Wacholder Gläser!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Feiertag des 15. Augustes in Lüttich</a:t>
            </a:r>
          </a:p>
        </p:txBody>
      </p:sp>
      <p:sp>
        <p:nvSpPr>
          <p:cNvPr id="88" name="Shape 88"/>
          <p:cNvSpPr/>
          <p:nvPr/>
        </p:nvSpPr>
        <p:spPr>
          <a:xfrm>
            <a:off x="1546875" y="3464225"/>
            <a:ext cx="2941499" cy="2266799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360800"/>
            </a:solidFill>
            <a:prstDash val="solid"/>
            <a:miter/>
            <a:headEnd len="med" w="med" type="none"/>
            <a:tailEnd len="med" w="med" type="none"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73333"/>
              <a:buNone/>
            </a:pPr>
            <a:r>
              <a:rPr b="1"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Wann?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R1: Donnerstag 13.8 : 20 Uhr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R2: Freitag 14.8 : 13 Uhr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R3: Freitag 14.8 : 20 Uhr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R4: Samstag 15.8 : 13 Uhr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R5: Samstag 15.8 : 20 Uhr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R6: Sonntag 16.8 : 11 Uhr</a:t>
            </a:r>
          </a:p>
          <a:p>
            <a:pPr indent="-279400" lvl="0" marL="285750" rtl="0">
              <a:spcBef>
                <a:spcPts val="0"/>
              </a:spcBef>
              <a:buClr>
                <a:srgbClr val="3F3F3F"/>
              </a:buClr>
              <a:buSzPct val="100000"/>
              <a:buFont typeface="Arial"/>
              <a:buChar char="•"/>
            </a:pPr>
            <a:r>
              <a:rPr lang="fr-BE" sz="15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R7: Sonntag 16.8 : 16 Uhr</a:t>
            </a:r>
          </a:p>
        </p:txBody>
      </p:sp>
      <p:pic>
        <p:nvPicPr>
          <p:cNvPr id="89" name="Shape 89"/>
          <p:cNvPicPr preferRelativeResize="0"/>
          <p:nvPr/>
        </p:nvPicPr>
        <p:blipFill rotWithShape="1">
          <a:blip r:embed="rId4">
            <a:alphaModFix/>
          </a:blip>
          <a:srcRect b="2619" l="358" r="0" t="0"/>
          <a:stretch/>
        </p:blipFill>
        <p:spPr>
          <a:xfrm>
            <a:off x="1443800" y="12900"/>
            <a:ext cx="9129899" cy="17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/>
          <p:nvPr/>
        </p:nvSpPr>
        <p:spPr>
          <a:xfrm>
            <a:off x="5240925" y="534025"/>
            <a:ext cx="705300" cy="11948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5563550" y="958675"/>
            <a:ext cx="705300" cy="702900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/>
        </p:nvSpPr>
        <p:spPr>
          <a:xfrm>
            <a:off x="5120125" y="273450"/>
            <a:ext cx="705300" cy="795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4986375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/>
        </p:nvSpPr>
        <p:spPr>
          <a:xfrm>
            <a:off x="5563550" y="1329950"/>
            <a:ext cx="705300" cy="477599"/>
          </a:xfrm>
          <a:prstGeom prst="rect">
            <a:avLst/>
          </a:prstGeom>
          <a:solidFill>
            <a:srgbClr val="FFFFFF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